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6" r:id="rId2"/>
    <p:sldId id="26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9900CC"/>
    <a:srgbClr val="00FF00"/>
    <a:srgbClr val="FF9900"/>
    <a:srgbClr val="FFCC00"/>
    <a:srgbClr val="FF00FF"/>
    <a:srgbClr val="660066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66049-0AEB-464C-846A-295B16A7B336}" type="datetimeFigureOut">
              <a:rPr lang="en-US" smtClean="0"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6BDA3-8D98-4667-AE15-1CD6DFECD6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2F127-AB8E-4B88-A0DC-CF4CB0130E1A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F0455-FD8D-4BAE-A71A-2AE5F3956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F0455-FD8D-4BAE-A71A-2AE5F39560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8AE8A-C16D-4732-B48B-D1076ED17910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6406D-9CE4-4A4A-868C-7E4B54F9E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4861560" y="0"/>
            <a:ext cx="4282440" cy="5733256"/>
          </a:xfrm>
          <a:prstGeom prst="rect">
            <a:avLst/>
          </a:prstGeom>
          <a:gradFill>
            <a:gsLst>
              <a:gs pos="0">
                <a:srgbClr val="9900CC"/>
              </a:gs>
              <a:gs pos="50000">
                <a:srgbClr val="9900CC">
                  <a:tint val="44500"/>
                  <a:satMod val="160000"/>
                </a:srgbClr>
              </a:gs>
              <a:gs pos="100000">
                <a:srgbClr val="9900CC">
                  <a:tint val="23500"/>
                  <a:satMod val="1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4841081" y="5724545"/>
            <a:ext cx="4302919" cy="584775"/>
            <a:chOff x="4841081" y="5724545"/>
            <a:chExt cx="4302919" cy="584775"/>
          </a:xfrm>
        </p:grpSpPr>
        <p:sp>
          <p:nvSpPr>
            <p:cNvPr id="67" name="Rectangle 66"/>
            <p:cNvSpPr/>
            <p:nvPr/>
          </p:nvSpPr>
          <p:spPr>
            <a:xfrm>
              <a:off x="4841081" y="5733256"/>
              <a:ext cx="4302919" cy="43204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40152" y="5724545"/>
              <a:ext cx="2739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2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การบริหารจัดการ</a:t>
              </a:r>
              <a:endParaRPr lang="en-US" sz="32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73881" y="5724545"/>
            <a:ext cx="4302919" cy="584775"/>
            <a:chOff x="573881" y="5724545"/>
            <a:chExt cx="4302919" cy="584775"/>
          </a:xfrm>
        </p:grpSpPr>
        <p:sp>
          <p:nvSpPr>
            <p:cNvPr id="66" name="Rectangle 65"/>
            <p:cNvSpPr/>
            <p:nvPr/>
          </p:nvSpPr>
          <p:spPr>
            <a:xfrm>
              <a:off x="573881" y="5733256"/>
              <a:ext cx="4302919" cy="43204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040702" y="5724545"/>
              <a:ext cx="2739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2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การเผยแพร่</a:t>
              </a:r>
              <a:endParaRPr lang="en-US" sz="32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71500" y="0"/>
            <a:ext cx="4282440" cy="5733256"/>
          </a:xfrm>
          <a:prstGeom prst="rect">
            <a:avLst/>
          </a:prstGeom>
          <a:gradFill>
            <a:gsLst>
              <a:gs pos="0">
                <a:srgbClr val="9900CC"/>
              </a:gs>
              <a:gs pos="50000">
                <a:srgbClr val="9900CC">
                  <a:tint val="44500"/>
                  <a:satMod val="160000"/>
                </a:srgbClr>
              </a:gs>
              <a:gs pos="100000">
                <a:srgbClr val="9900CC">
                  <a:tint val="23500"/>
                  <a:satMod val="1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561975" y="0"/>
            <a:ext cx="8582025" cy="6858000"/>
          </a:xfrm>
          <a:prstGeom prst="triangle">
            <a:avLst>
              <a:gd name="adj" fmla="val 50161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/>
          <p:cNvSpPr/>
          <p:nvPr/>
        </p:nvSpPr>
        <p:spPr>
          <a:xfrm rot="10800000">
            <a:off x="1043608" y="0"/>
            <a:ext cx="7560840" cy="5734050"/>
          </a:xfrm>
          <a:prstGeom prst="triangle">
            <a:avLst>
              <a:gd name="adj" fmla="val 49996"/>
            </a:avLst>
          </a:prstGeom>
          <a:gradFill flip="none" rotWithShape="1">
            <a:gsLst>
              <a:gs pos="9000">
                <a:srgbClr val="9900CC"/>
              </a:gs>
              <a:gs pos="50000">
                <a:srgbClr val="9900CC">
                  <a:tint val="44500"/>
                  <a:satMod val="160000"/>
                </a:srgbClr>
              </a:gs>
              <a:gs pos="100000">
                <a:srgbClr val="9900CC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3390340">
            <a:off x="1015542" y="3353733"/>
            <a:ext cx="4105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660066"/>
                </a:solidFill>
                <a:latin typeface="TH SarabunPSK" pitchFamily="34" charset="-34"/>
                <a:cs typeface="TH SarabunPSK" pitchFamily="34" charset="-34"/>
              </a:rPr>
              <a:t>งานวิจัย</a:t>
            </a:r>
            <a:endParaRPr lang="en-US" sz="3200" b="1" dirty="0">
              <a:solidFill>
                <a:srgbClr val="660066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 rot="18219702">
            <a:off x="4278384" y="3342845"/>
            <a:ext cx="4604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660066"/>
                </a:solidFill>
                <a:latin typeface="TH SarabunPSK" pitchFamily="34" charset="-34"/>
                <a:cs typeface="TH SarabunPSK" pitchFamily="34" charset="-34"/>
              </a:rPr>
              <a:t>งานบริการวิชาการ</a:t>
            </a:r>
            <a:endParaRPr lang="en-US" sz="3200" b="1" dirty="0">
              <a:solidFill>
                <a:srgbClr val="660066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" name="Isosceles Triangle 14"/>
          <p:cNvSpPr/>
          <p:nvPr/>
        </p:nvSpPr>
        <p:spPr>
          <a:xfrm rot="10800000">
            <a:off x="4775426" y="-27384"/>
            <a:ext cx="156614" cy="5832647"/>
          </a:xfrm>
          <a:prstGeom prst="triangle">
            <a:avLst>
              <a:gd name="adj" fmla="val 49968"/>
            </a:avLst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-26059" y="4509120"/>
            <a:ext cx="707886" cy="1224930"/>
            <a:chOff x="-26059" y="4509120"/>
            <a:chExt cx="707886" cy="1224930"/>
          </a:xfrm>
        </p:grpSpPr>
        <p:sp>
          <p:nvSpPr>
            <p:cNvPr id="54" name="Rectangle 53"/>
            <p:cNvSpPr/>
            <p:nvPr/>
          </p:nvSpPr>
          <p:spPr>
            <a:xfrm>
              <a:off x="0" y="4509120"/>
              <a:ext cx="571499" cy="122493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-284184" y="4767245"/>
              <a:ext cx="12241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4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อดีต</a:t>
              </a:r>
              <a:endParaRPr lang="en-US" sz="4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-26059" y="3140968"/>
            <a:ext cx="707886" cy="1373882"/>
            <a:chOff x="-26059" y="3140968"/>
            <a:chExt cx="707886" cy="1373882"/>
          </a:xfrm>
        </p:grpSpPr>
        <p:sp>
          <p:nvSpPr>
            <p:cNvPr id="58" name="Rectangle 57"/>
            <p:cNvSpPr/>
            <p:nvPr/>
          </p:nvSpPr>
          <p:spPr>
            <a:xfrm>
              <a:off x="0" y="3140968"/>
              <a:ext cx="571499" cy="137388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-356193" y="3471102"/>
              <a:ext cx="13681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4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ปัจจุบัน</a:t>
              </a:r>
              <a:endParaRPr lang="en-US" sz="4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-26059" y="0"/>
            <a:ext cx="707886" cy="3141762"/>
            <a:chOff x="-26059" y="0"/>
            <a:chExt cx="707886" cy="3141762"/>
          </a:xfrm>
        </p:grpSpPr>
        <p:sp>
          <p:nvSpPr>
            <p:cNvPr id="59" name="Rectangle 58"/>
            <p:cNvSpPr/>
            <p:nvPr/>
          </p:nvSpPr>
          <p:spPr>
            <a:xfrm>
              <a:off x="0" y="0"/>
              <a:ext cx="571499" cy="314176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-1242600" y="1216541"/>
              <a:ext cx="31409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4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อนาคต</a:t>
              </a:r>
              <a:endParaRPr lang="en-US" sz="4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4355976" y="6165304"/>
            <a:ext cx="1080120" cy="6926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6250192"/>
            <a:ext cx="4032448" cy="563184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9525" y="1844824"/>
            <a:ext cx="9134475" cy="2592288"/>
            <a:chOff x="9525" y="1844824"/>
            <a:chExt cx="9134475" cy="2592288"/>
          </a:xfrm>
        </p:grpSpPr>
        <p:sp>
          <p:nvSpPr>
            <p:cNvPr id="24" name="Arc 23"/>
            <p:cNvSpPr/>
            <p:nvPr/>
          </p:nvSpPr>
          <p:spPr>
            <a:xfrm>
              <a:off x="2843808" y="1844824"/>
              <a:ext cx="4104456" cy="2592288"/>
            </a:xfrm>
            <a:prstGeom prst="arc">
              <a:avLst>
                <a:gd name="adj1" fmla="val 16200000"/>
                <a:gd name="adj2" fmla="val 21333676"/>
              </a:avLst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flipH="1">
              <a:off x="2771800" y="1844824"/>
              <a:ext cx="4032448" cy="2520280"/>
            </a:xfrm>
            <a:prstGeom prst="arc">
              <a:avLst>
                <a:gd name="adj1" fmla="val 16200000"/>
                <a:gd name="adj2" fmla="val 21333676"/>
              </a:avLst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7172260" y="3140968"/>
              <a:ext cx="1971740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525" y="3140968"/>
              <a:ext cx="2492375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" y="3501008"/>
            <a:ext cx="9137650" cy="2088232"/>
            <a:chOff x="9525" y="3501008"/>
            <a:chExt cx="9128125" cy="2088232"/>
          </a:xfrm>
        </p:grpSpPr>
        <p:sp>
          <p:nvSpPr>
            <p:cNvPr id="17" name="Arc 16"/>
            <p:cNvSpPr/>
            <p:nvPr/>
          </p:nvSpPr>
          <p:spPr>
            <a:xfrm>
              <a:off x="3563888" y="3501008"/>
              <a:ext cx="2520280" cy="2088232"/>
            </a:xfrm>
            <a:prstGeom prst="arc">
              <a:avLst>
                <a:gd name="adj1" fmla="val 16398926"/>
                <a:gd name="adj2" fmla="val 20699009"/>
              </a:avLst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c 17"/>
            <p:cNvSpPr/>
            <p:nvPr/>
          </p:nvSpPr>
          <p:spPr>
            <a:xfrm flipH="1">
              <a:off x="3635896" y="3501008"/>
              <a:ext cx="2520280" cy="2016224"/>
            </a:xfrm>
            <a:prstGeom prst="arc">
              <a:avLst>
                <a:gd name="adj1" fmla="val 16428657"/>
                <a:gd name="adj2" fmla="val 20699009"/>
              </a:avLst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300192" y="4509120"/>
              <a:ext cx="2837458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525" y="4509120"/>
              <a:ext cx="3349625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3779912" y="3645024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ตาม</a:t>
            </a:r>
          </a:p>
          <a:p>
            <a:pPr algn="ctr"/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ความสนใจ</a:t>
            </a:r>
            <a:endParaRPr lang="en-US" sz="2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3568" y="4581128"/>
            <a:ext cx="27392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วารสาร</a:t>
            </a:r>
          </a:p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งานประชุมวิชาการ</a:t>
            </a:r>
            <a:endParaRPr lang="en-US" sz="28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915816" y="249289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นำไปใช้ประโยชน์</a:t>
            </a:r>
            <a:endParaRPr lang="en-US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39552" y="3356992"/>
            <a:ext cx="2667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ภาครัฐ </a:t>
            </a:r>
          </a:p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ภาคเอกชน ชุมชน</a:t>
            </a:r>
            <a:endParaRPr lang="en-US" sz="28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788024" y="3717032"/>
            <a:ext cx="100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ให้ความรู้วิชาชีพทั่วไป</a:t>
            </a:r>
            <a:endParaRPr lang="en-US" sz="2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716016" y="2420888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สร้างอาชีพ</a:t>
            </a:r>
          </a:p>
          <a:p>
            <a:pPr algn="ctr"/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บุคคล/ชุมชน</a:t>
            </a:r>
            <a:endParaRPr lang="en-US" sz="2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28184" y="4932457"/>
            <a:ext cx="2739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บุคลากรใน สวพ.</a:t>
            </a:r>
            <a:endParaRPr lang="en-US" sz="28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88224" y="3437711"/>
            <a:ext cx="27392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เครือข่ายภายในและภายนอก (ในประเทศ)</a:t>
            </a:r>
            <a:endParaRPr lang="en-US" sz="28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907704" y="47667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เชิงพาณิชย์</a:t>
            </a:r>
            <a:endParaRPr lang="en-US" sz="4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860032" y="116632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ผู้ประกอบการ</a:t>
            </a:r>
            <a:endParaRPr lang="en-US" sz="4800" b="1" dirty="0" smtClean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4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รายย่อย (</a:t>
            </a:r>
            <a:r>
              <a:rPr lang="en-US" sz="4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SMEs</a:t>
            </a:r>
            <a:r>
              <a:rPr lang="th-TH" sz="4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en-US" sz="4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76064" y="2196153"/>
            <a:ext cx="154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เจ้าของทุน</a:t>
            </a:r>
            <a:endParaRPr lang="en-US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35754" y="1916832"/>
            <a:ext cx="1547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เครือข่ายต่างประเทศ</a:t>
            </a:r>
            <a:endParaRPr lang="en-US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46" grpId="0" animBg="1"/>
      <p:bldP spid="11" grpId="0" animBg="1"/>
      <p:bldP spid="2" grpId="0" animBg="1"/>
      <p:bldP spid="3" grpId="0"/>
      <p:bldP spid="4" grpId="0"/>
      <p:bldP spid="15" grpId="0" animBg="1"/>
      <p:bldP spid="63" grpId="0"/>
      <p:bldP spid="64" grpId="0"/>
      <p:bldP spid="72" grpId="0"/>
      <p:bldP spid="73" grpId="0"/>
      <p:bldP spid="74" grpId="0"/>
      <p:bldP spid="75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"/>
          <p:cNvSpPr txBox="1">
            <a:spLocks/>
          </p:cNvSpPr>
          <p:nvPr/>
        </p:nvSpPr>
        <p:spPr>
          <a:xfrm>
            <a:off x="35496" y="260648"/>
            <a:ext cx="4211960" cy="100013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 w="11430"/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รูปแบบการบริการวิชาการสู่การวิจัยและการจัดการเรียนการสอน</a:t>
            </a:r>
            <a:endParaRPr kumimoji="0" lang="th-TH" sz="3200" b="1" i="0" u="none" strike="noStrike" kern="1200" cap="none" spc="0" normalizeH="0" baseline="0" noProof="0" dirty="0">
              <a:ln w="11430"/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2976975" y="3356992"/>
            <a:ext cx="2088232" cy="2088232"/>
          </a:xfrm>
          <a:prstGeom prst="ellipse">
            <a:avLst/>
          </a:prstGeom>
          <a:solidFill>
            <a:srgbClr val="9900CC">
              <a:alpha val="49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345127" y="3356992"/>
            <a:ext cx="2088232" cy="2088232"/>
          </a:xfrm>
          <a:prstGeom prst="ellipse">
            <a:avLst/>
          </a:prstGeom>
          <a:solidFill>
            <a:srgbClr val="00FF0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668133" y="2207890"/>
            <a:ext cx="2088232" cy="2088232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2184887" y="1124744"/>
            <a:ext cx="5040560" cy="4320480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3192999" y="4335487"/>
            <a:ext cx="1080120" cy="1181745"/>
            <a:chOff x="3192999" y="4335487"/>
            <a:chExt cx="1080120" cy="1181745"/>
          </a:xfrm>
        </p:grpSpPr>
        <p:sp>
          <p:nvSpPr>
            <p:cNvPr id="8" name="TextBox 7"/>
            <p:cNvSpPr txBox="1"/>
            <p:nvPr/>
          </p:nvSpPr>
          <p:spPr>
            <a:xfrm>
              <a:off x="3409023" y="4686235"/>
              <a:ext cx="64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A</a:t>
              </a:r>
              <a:endParaRPr lang="en-US" sz="48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92999" y="4335487"/>
              <a:ext cx="1080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การวิจัย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065207" y="4077072"/>
            <a:ext cx="1224136" cy="1368152"/>
            <a:chOff x="5065207" y="4077072"/>
            <a:chExt cx="1224136" cy="1368152"/>
          </a:xfrm>
        </p:grpSpPr>
        <p:sp>
          <p:nvSpPr>
            <p:cNvPr id="10" name="TextBox 9"/>
            <p:cNvSpPr txBox="1"/>
            <p:nvPr/>
          </p:nvSpPr>
          <p:spPr>
            <a:xfrm>
              <a:off x="5353239" y="4614227"/>
              <a:ext cx="64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B</a:t>
              </a:r>
              <a:endParaRPr lang="en-US" sz="48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65207" y="4077072"/>
              <a:ext cx="12241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การบริการ</a:t>
              </a:r>
              <a:endParaRPr lang="en-US" sz="24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วิชาการ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057095" y="2093947"/>
            <a:ext cx="1368152" cy="1373962"/>
            <a:chOff x="4057095" y="2093947"/>
            <a:chExt cx="1368152" cy="1373962"/>
          </a:xfrm>
        </p:grpSpPr>
        <p:sp>
          <p:nvSpPr>
            <p:cNvPr id="12" name="TextBox 11"/>
            <p:cNvSpPr txBox="1"/>
            <p:nvPr/>
          </p:nvSpPr>
          <p:spPr>
            <a:xfrm>
              <a:off x="4417135" y="2093947"/>
              <a:ext cx="64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C</a:t>
              </a:r>
              <a:endParaRPr lang="en-US" sz="48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57095" y="2636912"/>
              <a:ext cx="136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การจัดการเรียนการสอน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697055" y="3356992"/>
            <a:ext cx="864096" cy="720080"/>
            <a:chOff x="3697055" y="3356992"/>
            <a:chExt cx="864096" cy="720080"/>
          </a:xfrm>
        </p:grpSpPr>
        <p:sp>
          <p:nvSpPr>
            <p:cNvPr id="14" name="TextBox 13"/>
            <p:cNvSpPr txBox="1"/>
            <p:nvPr/>
          </p:nvSpPr>
          <p:spPr>
            <a:xfrm>
              <a:off x="3697055" y="3356992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UBI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13079" y="3615407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NEC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345127" y="4262239"/>
            <a:ext cx="720080" cy="894953"/>
            <a:chOff x="4345127" y="4262239"/>
            <a:chExt cx="720080" cy="894953"/>
          </a:xfrm>
        </p:grpSpPr>
        <p:sp>
          <p:nvSpPr>
            <p:cNvPr id="16" name="TextBox 15"/>
            <p:cNvSpPr txBox="1"/>
            <p:nvPr/>
          </p:nvSpPr>
          <p:spPr>
            <a:xfrm>
              <a:off x="4430281" y="4550856"/>
              <a:ext cx="504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UBI</a:t>
              </a:r>
              <a:endParaRPr lang="en-US" sz="2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77349" y="4757082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NEC</a:t>
              </a:r>
              <a:endParaRPr lang="en-US" sz="2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45127" y="4262239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12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คลินิกเทคโนโลยี</a:t>
              </a:r>
              <a:endParaRPr lang="en-US" sz="12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886366" y="3356992"/>
            <a:ext cx="754905" cy="765225"/>
            <a:chOff x="4886366" y="3356992"/>
            <a:chExt cx="754905" cy="765225"/>
          </a:xfrm>
        </p:grpSpPr>
        <p:sp>
          <p:nvSpPr>
            <p:cNvPr id="19" name="TextBox 18"/>
            <p:cNvSpPr txBox="1"/>
            <p:nvPr/>
          </p:nvSpPr>
          <p:spPr>
            <a:xfrm>
              <a:off x="4886366" y="3722107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NEC</a:t>
              </a:r>
              <a:endParaRPr lang="en-US" sz="2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21191" y="3356992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12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คลินิกเทคโนโลยี</a:t>
              </a:r>
              <a:endParaRPr lang="en-US" sz="12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345127" y="383143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อาชีพ</a:t>
            </a:r>
            <a:endParaRPr lang="en-US" sz="2400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176775" y="4941168"/>
            <a:ext cx="1008112" cy="1008112"/>
            <a:chOff x="1176775" y="4941168"/>
            <a:chExt cx="1008112" cy="1008112"/>
          </a:xfrm>
        </p:grpSpPr>
        <p:sp>
          <p:nvSpPr>
            <p:cNvPr id="22" name="Oval 21"/>
            <p:cNvSpPr/>
            <p:nvPr/>
          </p:nvSpPr>
          <p:spPr>
            <a:xfrm>
              <a:off x="1176775" y="4941168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64747" y="5175508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latin typeface="TH SarabunPSK" pitchFamily="34" charset="-34"/>
                  <a:cs typeface="TH SarabunPSK" pitchFamily="34" charset="-34"/>
                </a:rPr>
                <a:t>UBI</a:t>
              </a:r>
              <a:endParaRPr lang="en-US" sz="32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201634" y="4941168"/>
            <a:ext cx="1042774" cy="1008112"/>
            <a:chOff x="7201634" y="4941168"/>
            <a:chExt cx="1042774" cy="1008112"/>
          </a:xfrm>
        </p:grpSpPr>
        <p:sp>
          <p:nvSpPr>
            <p:cNvPr id="24" name="Oval 23"/>
            <p:cNvSpPr/>
            <p:nvPr/>
          </p:nvSpPr>
          <p:spPr>
            <a:xfrm>
              <a:off x="7225447" y="4941168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01634" y="5022702"/>
              <a:ext cx="10427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latin typeface="TH SarabunPSK" pitchFamily="34" charset="-34"/>
                  <a:cs typeface="TH SarabunPSK" pitchFamily="34" charset="-34"/>
                </a:rPr>
                <a:t>คลินิกเทคโนโลยี</a:t>
              </a:r>
              <a:endParaRPr lang="en-US" sz="24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201111" y="116632"/>
            <a:ext cx="1008112" cy="1008112"/>
            <a:chOff x="4201111" y="116632"/>
            <a:chExt cx="1008112" cy="1008112"/>
          </a:xfrm>
        </p:grpSpPr>
        <p:sp>
          <p:nvSpPr>
            <p:cNvPr id="26" name="Oval 25"/>
            <p:cNvSpPr/>
            <p:nvPr/>
          </p:nvSpPr>
          <p:spPr>
            <a:xfrm>
              <a:off x="4201111" y="116632"/>
              <a:ext cx="1008112" cy="1008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89083" y="350972"/>
              <a:ext cx="792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latin typeface="TH SarabunPSK" pitchFamily="34" charset="-34"/>
                  <a:cs typeface="TH SarabunPSK" pitchFamily="34" charset="-34"/>
                </a:rPr>
                <a:t>NEC</a:t>
              </a:r>
              <a:endParaRPr lang="en-US" sz="3200" b="1" dirty="0"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191487" y="5739367"/>
            <a:ext cx="5033960" cy="656049"/>
            <a:chOff x="2191487" y="5739367"/>
            <a:chExt cx="5033960" cy="656049"/>
          </a:xfrm>
        </p:grpSpPr>
        <p:pic>
          <p:nvPicPr>
            <p:cNvPr id="29" name="Picture 7" descr="Recovered_JPEG Digital Camera_524"/>
            <p:cNvPicPr>
              <a:picLocks noChangeAspect="1" noChangeArrowheads="1"/>
            </p:cNvPicPr>
            <p:nvPr/>
          </p:nvPicPr>
          <p:blipFill>
            <a:blip r:embed="rId2" cstate="print">
              <a:lum bright="30000" contrast="30000"/>
            </a:blip>
            <a:srcRect/>
            <a:stretch>
              <a:fillRect/>
            </a:stretch>
          </p:blipFill>
          <p:spPr bwMode="auto">
            <a:xfrm>
              <a:off x="5466663" y="5783990"/>
              <a:ext cx="810140" cy="611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" descr="DSCN05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3043" y="5739367"/>
              <a:ext cx="827583" cy="6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31" name="Picture 3" descr="DSCN055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82067" y="5754675"/>
              <a:ext cx="843380" cy="631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32" name="Picture 2" descr="DSCN05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1487" y="5739367"/>
              <a:ext cx="827583" cy="6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63500"/>
            </a:effectLst>
          </p:spPr>
        </p:pic>
      </p:grpSp>
      <p:grpSp>
        <p:nvGrpSpPr>
          <p:cNvPr id="59" name="Group 58"/>
          <p:cNvGrpSpPr/>
          <p:nvPr/>
        </p:nvGrpSpPr>
        <p:grpSpPr>
          <a:xfrm>
            <a:off x="6433359" y="2564904"/>
            <a:ext cx="1512168" cy="792088"/>
            <a:chOff x="6433359" y="2564904"/>
            <a:chExt cx="1512168" cy="792088"/>
          </a:xfrm>
        </p:grpSpPr>
        <p:sp>
          <p:nvSpPr>
            <p:cNvPr id="35" name="Rounded Rectangle 34"/>
            <p:cNvSpPr/>
            <p:nvPr/>
          </p:nvSpPr>
          <p:spPr>
            <a:xfrm>
              <a:off x="6433359" y="2618988"/>
              <a:ext cx="1512168" cy="665996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33359" y="2564904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ชุมชน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33359" y="2895327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ผู้ประกอบการ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392799" y="2564904"/>
            <a:ext cx="1512168" cy="792088"/>
            <a:chOff x="1392799" y="2564904"/>
            <a:chExt cx="1512168" cy="792088"/>
          </a:xfrm>
        </p:grpSpPr>
        <p:sp>
          <p:nvSpPr>
            <p:cNvPr id="38" name="Rounded Rectangle 37"/>
            <p:cNvSpPr/>
            <p:nvPr/>
          </p:nvSpPr>
          <p:spPr>
            <a:xfrm>
              <a:off x="1392799" y="2618988"/>
              <a:ext cx="1512168" cy="665996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92799" y="2564904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นักศึกษา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92799" y="2895327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บริษัท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pic>
        <p:nvPicPr>
          <p:cNvPr id="41" name="Picture 9" descr="DSC01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1351" y="1247486"/>
            <a:ext cx="1625592" cy="121919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2" name="Picture 2" descr="F:\1-2 12 52\DSC05713_resiz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48783" y="1202862"/>
            <a:ext cx="1714512" cy="128744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4" name="Down Arrow 43"/>
          <p:cNvSpPr/>
          <p:nvPr/>
        </p:nvSpPr>
        <p:spPr>
          <a:xfrm rot="7200000">
            <a:off x="3124498" y="2750129"/>
            <a:ext cx="455221" cy="936104"/>
          </a:xfrm>
          <a:prstGeom prst="downArrow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/>
          <p:cNvSpPr/>
          <p:nvPr/>
        </p:nvSpPr>
        <p:spPr>
          <a:xfrm>
            <a:off x="4452392" y="4809438"/>
            <a:ext cx="455221" cy="936104"/>
          </a:xfrm>
          <a:prstGeom prst="downArrow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3913079" y="5711982"/>
            <a:ext cx="1512168" cy="792088"/>
            <a:chOff x="3913079" y="5711982"/>
            <a:chExt cx="1512168" cy="792088"/>
          </a:xfrm>
        </p:grpSpPr>
        <p:sp>
          <p:nvSpPr>
            <p:cNvPr id="46" name="Rounded Rectangle 45"/>
            <p:cNvSpPr/>
            <p:nvPr/>
          </p:nvSpPr>
          <p:spPr>
            <a:xfrm>
              <a:off x="3913079" y="5766066"/>
              <a:ext cx="1512168" cy="665996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13079" y="5711982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กลุ่มแม่บ้าน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13079" y="6042405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400" b="1" dirty="0" smtClean="0">
                  <a:solidFill>
                    <a:schemeClr val="bg1"/>
                  </a:solidFill>
                  <a:latin typeface="TH SarabunPSK" pitchFamily="34" charset="-34"/>
                  <a:cs typeface="TH SarabunPSK" pitchFamily="34" charset="-34"/>
                </a:rPr>
                <a:t>ผู้ประกอบการ</a:t>
              </a:r>
              <a:endParaRPr lang="en-US" sz="2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endParaRPr>
            </a:p>
          </p:txBody>
        </p:sp>
      </p:grpSp>
      <p:sp>
        <p:nvSpPr>
          <p:cNvPr id="50" name="Down Arrow 49"/>
          <p:cNvSpPr/>
          <p:nvPr/>
        </p:nvSpPr>
        <p:spPr>
          <a:xfrm rot="14400000">
            <a:off x="5758203" y="2763001"/>
            <a:ext cx="455221" cy="936104"/>
          </a:xfrm>
          <a:prstGeom prst="downArrow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 descr="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6" y="6399435"/>
            <a:ext cx="2448272" cy="341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073 -0.71389 L 2.22222E-6 -1.48148E-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357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003 0.69305 L -0.00069 -0.01042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352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076 -1.48148E-6 L 0.0059 -1.48148E-6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1" grpId="1"/>
      <p:bldP spid="44" grpId="0" animBg="1"/>
      <p:bldP spid="45" grpId="0" animBg="1"/>
      <p:bldP spid="5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104</Words>
  <Application>Microsoft Office PowerPoint</Application>
  <PresentationFormat>On-screen Show (4:3)</PresentationFormat>
  <Paragraphs>50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user1</cp:lastModifiedBy>
  <cp:revision>45</cp:revision>
  <dcterms:created xsi:type="dcterms:W3CDTF">2012-10-12T02:50:04Z</dcterms:created>
  <dcterms:modified xsi:type="dcterms:W3CDTF">2012-10-15T07:17:42Z</dcterms:modified>
</cp:coreProperties>
</file>